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9"/>
  </p:handoutMasterIdLst>
  <p:sldIdLst>
    <p:sldId id="257" r:id="rId3"/>
    <p:sldId id="467" r:id="rId4"/>
    <p:sldId id="804" r:id="rId6"/>
    <p:sldId id="344" r:id="rId7"/>
    <p:sldId id="342" r:id="rId8"/>
    <p:sldId id="464" r:id="rId9"/>
    <p:sldId id="459" r:id="rId10"/>
    <p:sldId id="460" r:id="rId11"/>
    <p:sldId id="461" r:id="rId12"/>
    <p:sldId id="462" r:id="rId13"/>
    <p:sldId id="463" r:id="rId14"/>
    <p:sldId id="465" r:id="rId15"/>
    <p:sldId id="455" r:id="rId16"/>
    <p:sldId id="456" r:id="rId17"/>
    <p:sldId id="352" r:id="rId18"/>
    <p:sldId id="473" r:id="rId19"/>
    <p:sldId id="474" r:id="rId20"/>
    <p:sldId id="475" r:id="rId21"/>
    <p:sldId id="356" r:id="rId22"/>
    <p:sldId id="393" r:id="rId23"/>
    <p:sldId id="636" r:id="rId24"/>
    <p:sldId id="355" r:id="rId25"/>
    <p:sldId id="395" r:id="rId26"/>
    <p:sldId id="396" r:id="rId27"/>
    <p:sldId id="476" r:id="rId28"/>
    <p:sldId id="477" r:id="rId29"/>
    <p:sldId id="580" r:id="rId30"/>
    <p:sldId id="599" r:id="rId31"/>
    <p:sldId id="581" r:id="rId32"/>
    <p:sldId id="582" r:id="rId33"/>
    <p:sldId id="583" r:id="rId34"/>
    <p:sldId id="585" r:id="rId35"/>
    <p:sldId id="584" r:id="rId36"/>
    <p:sldId id="586" r:id="rId37"/>
    <p:sldId id="587" r:id="rId38"/>
    <p:sldId id="588" r:id="rId39"/>
    <p:sldId id="589" r:id="rId40"/>
    <p:sldId id="637" r:id="rId41"/>
    <p:sldId id="638" r:id="rId42"/>
    <p:sldId id="593" r:id="rId43"/>
    <p:sldId id="594" r:id="rId44"/>
    <p:sldId id="595" r:id="rId45"/>
    <p:sldId id="596" r:id="rId46"/>
    <p:sldId id="598" r:id="rId47"/>
    <p:sldId id="601" r:id="rId48"/>
    <p:sldId id="592" r:id="rId49"/>
    <p:sldId id="600" r:id="rId50"/>
    <p:sldId id="297" r:id="rId51"/>
    <p:sldId id="641" r:id="rId52"/>
    <p:sldId id="640" r:id="rId53"/>
    <p:sldId id="317" r:id="rId54"/>
    <p:sldId id="643" r:id="rId55"/>
    <p:sldId id="318" r:id="rId56"/>
    <p:sldId id="685" r:id="rId57"/>
    <p:sldId id="687" r:id="rId58"/>
    <p:sldId id="688" r:id="rId59"/>
    <p:sldId id="696" r:id="rId60"/>
    <p:sldId id="697" r:id="rId61"/>
    <p:sldId id="689" r:id="rId62"/>
    <p:sldId id="690" r:id="rId63"/>
    <p:sldId id="695" r:id="rId64"/>
    <p:sldId id="691" r:id="rId65"/>
    <p:sldId id="693" r:id="rId66"/>
    <p:sldId id="692" r:id="rId67"/>
    <p:sldId id="698" r:id="rId68"/>
    <p:sldId id="694" r:id="rId69"/>
    <p:sldId id="699" r:id="rId70"/>
    <p:sldId id="713" r:id="rId71"/>
    <p:sldId id="714" r:id="rId72"/>
    <p:sldId id="715" r:id="rId73"/>
    <p:sldId id="716" r:id="rId74"/>
    <p:sldId id="719" r:id="rId75"/>
    <p:sldId id="720" r:id="rId76"/>
    <p:sldId id="721" r:id="rId77"/>
    <p:sldId id="700" r:id="rId78"/>
    <p:sldId id="701" r:id="rId79"/>
    <p:sldId id="704" r:id="rId80"/>
    <p:sldId id="722" r:id="rId81"/>
    <p:sldId id="705" r:id="rId82"/>
    <p:sldId id="706" r:id="rId83"/>
    <p:sldId id="707" r:id="rId84"/>
    <p:sldId id="771" r:id="rId85"/>
    <p:sldId id="749" r:id="rId86"/>
    <p:sldId id="723" r:id="rId87"/>
    <p:sldId id="708" r:id="rId88"/>
    <p:sldId id="709" r:id="rId89"/>
    <p:sldId id="710" r:id="rId90"/>
    <p:sldId id="772" r:id="rId91"/>
    <p:sldId id="711" r:id="rId92"/>
    <p:sldId id="750" r:id="rId93"/>
    <p:sldId id="773" r:id="rId94"/>
    <p:sldId id="774" r:id="rId95"/>
    <p:sldId id="776" r:id="rId96"/>
    <p:sldId id="782" r:id="rId97"/>
    <p:sldId id="777" r:id="rId98"/>
    <p:sldId id="778" r:id="rId99"/>
    <p:sldId id="779" r:id="rId100"/>
    <p:sldId id="780" r:id="rId101"/>
    <p:sldId id="781" r:id="rId102"/>
    <p:sldId id="686" r:id="rId103"/>
    <p:sldId id="321" r:id="rId104"/>
    <p:sldId id="322" r:id="rId105"/>
    <p:sldId id="324" r:id="rId106"/>
    <p:sldId id="330" r:id="rId107"/>
    <p:sldId id="326" r:id="rId108"/>
    <p:sldId id="327" r:id="rId109"/>
    <p:sldId id="341" r:id="rId110"/>
    <p:sldId id="331" r:id="rId111"/>
    <p:sldId id="338" r:id="rId112"/>
    <p:sldId id="339" r:id="rId113"/>
    <p:sldId id="337" r:id="rId114"/>
    <p:sldId id="325" r:id="rId115"/>
    <p:sldId id="260" r:id="rId116"/>
    <p:sldId id="916" r:id="rId117"/>
    <p:sldId id="258" r:id="rId118"/>
  </p:sldIdLst>
  <p:sldSz cx="12192000" cy="6858000"/>
  <p:notesSz cx="6858000" cy="9144000"/>
  <p:custDataLst>
    <p:tags r:id="rId1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4" Type="http://schemas.openxmlformats.org/officeDocument/2006/relationships/tags" Target="tags/tag1.xml"/><Relationship Id="rId123" Type="http://schemas.openxmlformats.org/officeDocument/2006/relationships/commentAuthors" Target="commentAuthors.xml"/><Relationship Id="rId122" Type="http://schemas.openxmlformats.org/officeDocument/2006/relationships/tableStyles" Target="tableStyles.xml"/><Relationship Id="rId121" Type="http://schemas.openxmlformats.org/officeDocument/2006/relationships/viewProps" Target="viewProps.xml"/><Relationship Id="rId120" Type="http://schemas.openxmlformats.org/officeDocument/2006/relationships/presProps" Target="presProps.xml"/><Relationship Id="rId12" Type="http://schemas.openxmlformats.org/officeDocument/2006/relationships/slide" Target="slides/slide9.xml"/><Relationship Id="rId119" Type="http://schemas.openxmlformats.org/officeDocument/2006/relationships/handoutMaster" Target="handoutMasters/handoutMaster1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8735" y="3027680"/>
            <a:ext cx="957453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1960" y="1563053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51660" y="482822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4145" y="1908493"/>
            <a:ext cx="9574530" cy="2121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看完后，你可能会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学到什么：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网上搜不到的有关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善用第三方库提供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的类型定义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能实现一个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12501</Words>
  <Application>WPS 演示</Application>
  <PresentationFormat>宽屏</PresentationFormat>
  <Paragraphs>820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0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584</cp:revision>
  <dcterms:created xsi:type="dcterms:W3CDTF">2023-03-08T15:39:34Z</dcterms:created>
  <dcterms:modified xsi:type="dcterms:W3CDTF">2023-03-08T15:39:34Z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